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54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2AA60-33B4-4418-8804-C42096377E31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290C2-F903-4A43-B73F-7093E4D38D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563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290C2-F903-4A43-B73F-7093E4D38D5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661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E6C15-C425-41CF-82E3-BFAAD37D3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E554A9-20F6-4165-8D76-B618798B0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240086-F912-49A5-8F94-90EB53367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121C-7538-45D5-BFF6-29F8BA6290C8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3EE604-470F-4DA3-94B4-5AFE3088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D82A9B-AAD9-4880-A33F-323DE52E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0BB1-6835-4ED6-9589-1710A9DA5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438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E1E2D-2010-4039-979E-992EB70A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3D4370-9172-493A-BB71-7DB8736CC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79DA53-44FE-4BED-A12E-3CFF40101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121C-7538-45D5-BFF6-29F8BA6290C8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54402C-97CD-4A39-9DD3-2C693486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976DBE-97DA-4EED-879C-A72FFEEEF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0BB1-6835-4ED6-9589-1710A9DA5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556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06E823-5ACF-40B0-BE74-3832506CF4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26EE9A-E064-41D0-B7D2-74A6A23E3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060BF1-8F87-43EA-8D36-9D4E8ABE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121C-7538-45D5-BFF6-29F8BA6290C8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631155-D795-486C-83B2-5104107D4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868A91-5952-4BB3-B019-F9B82D458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0BB1-6835-4ED6-9589-1710A9DA5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124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35CB9-D9CD-4479-B7CA-FAFE1004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740D6C-C9E6-477B-B350-DC17FE3B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BDF164-0B08-46C6-8C93-D00F44EAE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121C-7538-45D5-BFF6-29F8BA6290C8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60F708-4A93-4BC8-B5FB-9602B4889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92CCA7-DF79-45DF-BB5B-4E79319A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0BB1-6835-4ED6-9589-1710A9DA5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881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8E2DB-5907-423C-827B-10DE6CB6B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C64169-7BC3-46CE-97B0-634E3724A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0ACF7-48DA-489B-9A94-E2C94ABB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121C-7538-45D5-BFF6-29F8BA6290C8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C2B7BF-61E7-4077-97EB-F903CDF0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893E79-77D6-4A3D-8C15-A28113CAD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0BB1-6835-4ED6-9589-1710A9DA5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65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C1218-0E50-49D7-B81F-DFBDDC3A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250A11-7F4A-4C7B-BA6D-6A1BBBC61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7D92CB-7AD3-4D8E-95CC-462E86978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7279A1-89F2-48D0-A1F2-A3E5369E5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121C-7538-45D5-BFF6-29F8BA6290C8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13B9F2-2B06-47FB-9350-391FAF8A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1CDB6D-E75B-4909-A1AC-1FDEE5AB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0BB1-6835-4ED6-9589-1710A9DA5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85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72563-FE8F-4CB2-AEED-63829E620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0C46DD-5BD5-41CE-B387-2FA9E14DC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3FB2F4-041B-4619-ACE1-BDC12FB35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7B4AD4-E004-41BE-85AD-4C1A84BF9A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FBD3334-23B6-4C22-81E6-BCFCA5CB1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F2A4D80-CAD3-45EC-A62E-25454189D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121C-7538-45D5-BFF6-29F8BA6290C8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9BF22F-A0BB-4990-8406-91C3951E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5591D5D-4DC5-4DFC-A477-AF66944C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0BB1-6835-4ED6-9589-1710A9DA5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886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7C5E4-533C-4D09-9ADF-96834C5B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DEBC97C-F679-45FC-AAE4-8B9DBD59C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121C-7538-45D5-BFF6-29F8BA6290C8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B0EC29-BAED-46D0-AFFC-C1A90DA04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7740AA-E77A-45A8-8B58-590DBE67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0BB1-6835-4ED6-9589-1710A9DA5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668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A755EC-CD56-497B-869A-73E61138E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121C-7538-45D5-BFF6-29F8BA6290C8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6ACA7B-9E92-4F68-9A57-4CEADAD3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AE5DFB-BD18-4942-830D-1F3C8BEC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0BB1-6835-4ED6-9589-1710A9DA5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903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CDF09-CB55-404F-B5B7-F060EAC33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E3F979-61AC-4964-9433-10A1E9536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748456-8FF5-43EF-A023-4D6703098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61CD8D-CA65-487B-A7A5-419F3BF96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121C-7538-45D5-BFF6-29F8BA6290C8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32697E-4303-4364-9349-85D3037D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B8C076-8A81-46C9-8B52-AB79B985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0BB1-6835-4ED6-9589-1710A9DA5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516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281BF-DD6E-4A46-8ABD-562F7A0E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B7697E0-9EB3-4958-810F-226AC77129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7D40B9-FCFF-4A81-8EE7-9FBD54192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964472-2A31-4547-AEEC-1BDCDD98A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121C-7538-45D5-BFF6-29F8BA6290C8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6C7906-724A-478D-9C8E-A08B77EE3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7F779A-8F69-4098-B626-5017FF63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0BB1-6835-4ED6-9589-1710A9DA5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506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E54974A-3CAF-4CA4-BD10-1957D7FA1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154D1D-322A-4B26-85B8-BBAEE7A8B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437FBE-EB06-4C26-BE66-C8C33FCF57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2121C-7538-45D5-BFF6-29F8BA6290C8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D3B71A-A4B5-4AA4-B427-553B0690F4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0A109E-42ED-402C-A058-116840A62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D0BB1-6835-4ED6-9589-1710A9DA5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602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7CE80F2-8DDF-4707-AF54-0C343B61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and Performance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6502E5-1917-4AE2-A6CD-2F46F396FE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" t="10164" r="7948" b="10116"/>
          <a:stretch/>
        </p:blipFill>
        <p:spPr>
          <a:xfrm>
            <a:off x="5903427" y="1504949"/>
            <a:ext cx="4549608" cy="52288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F83463-5AC1-4FAF-9191-DCDB21A5E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504949"/>
            <a:ext cx="3492500" cy="32979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C074B3-265E-4E68-9EEE-C6C2E5525D49}"/>
              </a:ext>
            </a:extLst>
          </p:cNvPr>
          <p:cNvSpPr txBox="1"/>
          <p:nvPr/>
        </p:nvSpPr>
        <p:spPr>
          <a:xfrm>
            <a:off x="1320800" y="5232400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Len=2</a:t>
            </a:r>
          </a:p>
          <a:p>
            <a:r>
              <a:rPr lang="en-US" altLang="zh-CN" dirty="0"/>
              <a:t>Train set: 100%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340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15BB6-1E25-442C-809D-84BE4CFA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Delay PCA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A68295-DF24-431D-9C0E-0E2828CB7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517" y="1546066"/>
            <a:ext cx="5066910" cy="50669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6882FE-EFA8-405A-B9C9-09618B4A9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25" y="1372800"/>
            <a:ext cx="5240176" cy="524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51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5E0FD-2F5C-4CEA-B997-1A53D6E5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653"/>
            <a:ext cx="10515600" cy="1325563"/>
          </a:xfrm>
        </p:spPr>
        <p:txBody>
          <a:bodyPr/>
          <a:lstStyle/>
          <a:p>
            <a:r>
              <a:rPr lang="en-US" altLang="zh-CN" dirty="0"/>
              <a:t>Fixed points (loss=1e-5)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D3525F-F4BB-4651-91F2-301160A38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2" y="1610650"/>
            <a:ext cx="4173356" cy="41733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9249F9-14FC-4136-B2BE-BD33DD742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729" y="1727633"/>
            <a:ext cx="4357041" cy="43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91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58BC4-9DB1-47B6-9FCE-BA74BACD9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12797" cy="811035"/>
          </a:xfrm>
        </p:spPr>
        <p:txBody>
          <a:bodyPr/>
          <a:lstStyle/>
          <a:p>
            <a:r>
              <a:rPr lang="en-US" altLang="zh-CN" dirty="0"/>
              <a:t>Fixed points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5BB6F65-FA29-4470-82AB-F8BA5EA03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564" y="3639706"/>
            <a:ext cx="3356817" cy="33568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B297DC4-2719-4074-A721-D809DA1FB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863" y="3675723"/>
            <a:ext cx="3356817" cy="335681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598669C-7AA1-4DC9-A903-CFFF13B893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5" t="8097" r="4875" b="9037"/>
          <a:stretch/>
        </p:blipFill>
        <p:spPr>
          <a:xfrm>
            <a:off x="2705500" y="987684"/>
            <a:ext cx="2864710" cy="27817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021F87-3768-4551-ADFD-21C50411F4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2" t="10272" r="5471" b="6861"/>
          <a:stretch/>
        </p:blipFill>
        <p:spPr>
          <a:xfrm>
            <a:off x="6849173" y="1079908"/>
            <a:ext cx="2666198" cy="27817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384F77-9F20-447E-932D-A28666BCCBCA}"/>
              </a:ext>
            </a:extLst>
          </p:cNvPr>
          <p:cNvSpPr txBox="1"/>
          <p:nvPr/>
        </p:nvSpPr>
        <p:spPr>
          <a:xfrm>
            <a:off x="766618" y="256770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Rank1 = 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EBDA29-386C-44C1-BA9C-D76C5CF8D5B0}"/>
              </a:ext>
            </a:extLst>
          </p:cNvPr>
          <p:cNvSpPr txBox="1"/>
          <p:nvPr/>
        </p:nvSpPr>
        <p:spPr>
          <a:xfrm>
            <a:off x="10224655" y="2632364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Rank2 </a:t>
            </a:r>
            <a:r>
              <a:rPr lang="en-US" altLang="zh-CN" dirty="0"/>
              <a:t>= 1</a:t>
            </a:r>
          </a:p>
        </p:txBody>
      </p:sp>
    </p:spTree>
    <p:extLst>
      <p:ext uri="{BB962C8B-B14F-4D97-AF65-F5344CB8AC3E}">
        <p14:creationId xmlns:p14="http://schemas.microsoft.com/office/powerpoint/2010/main" val="3492331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29</Words>
  <Application>Microsoft Office PowerPoint</Application>
  <PresentationFormat>宽屏</PresentationFormat>
  <Paragraphs>9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Model and Performance</vt:lpstr>
      <vt:lpstr>Delay PCA</vt:lpstr>
      <vt:lpstr>Fixed points (loss=1e-5)</vt:lpstr>
      <vt:lpstr>Fixed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and Performance</dc:title>
  <dc:creator>石 靖源</dc:creator>
  <cp:lastModifiedBy>石 靖源</cp:lastModifiedBy>
  <cp:revision>6</cp:revision>
  <dcterms:created xsi:type="dcterms:W3CDTF">2020-08-19T09:16:02Z</dcterms:created>
  <dcterms:modified xsi:type="dcterms:W3CDTF">2020-08-19T13:06:35Z</dcterms:modified>
</cp:coreProperties>
</file>